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0D91D-4E8E-47AA-A7B1-ECA786D88377}" v="12" dt="2020-05-05T19:18:52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941D-A399-4BAB-889D-884A340E8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2FF43-EB2A-43AF-B87B-635021EF9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4A1C-1348-47E7-9DD8-85119893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8A07-6BED-4632-BB64-950BDE86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5EA4-701A-41A5-ACBA-052FB291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2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27AC-95C6-4AC2-8AE5-70ED71CF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893FD-21C1-42F7-A4C2-432A5C5F5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1539-629A-4C74-BDF6-5B1CB7F3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C2C13-8BEE-46DA-A4F4-C63C5BB2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2740-304A-44AE-B3B1-C1518B2E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171D2-A2E6-4AD4-8C9F-B545A2806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581E6-DA32-4979-9CF6-EACED971F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E3E5-CFE1-429E-A02E-F8310130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49AD-97CD-4C6D-A49C-342AACD4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5788E-BD05-48F0-877A-941F7A04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268D-011A-4720-BB6A-F0648971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E813-24FB-4E27-8FFD-5AE6B23D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C33B-B64E-4FC8-839D-A780442A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FC25B-ACD9-4750-98E1-CA385E6D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773B-4044-4AF4-872E-2B2D85AD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561B-1FD7-41C4-B1B8-CF893945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70EC-887B-4FF1-A87C-0E8D50317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BD755-B472-4AC9-ADFE-712491CC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6531-966A-4058-A13E-8E9FF556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65FA-7B68-477F-A58A-514CD5FD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5B02-D2AF-4A91-BC2D-A4A432B0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73AB-2FCC-4D05-A80E-EB51673A3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6A8B0-C2FA-42A9-8924-32A04C0FF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3625F-96D6-4528-B157-2FEC455C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F3516-5983-4201-86C2-D65EB545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4C3DC-EBFC-49EA-AE9B-EC28DBCF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CEC9-DB3B-44F2-92CE-7E040A2D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471A1-A0B2-405E-BC30-058F93FFA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4106D-DE8C-495F-A155-C612D5F93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66FA6-300E-4E6F-8753-6EC08233C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E6FE1-56DD-483A-A6C4-4D56D72DC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732A8-FF8E-4A69-84DD-DC8C2721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64601-8D12-48DC-82D4-9A0E5D7B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B9BDF-A9AF-438D-8478-F6679154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559E-102B-413B-8300-8EC604F6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0EBA6-28A1-4ED8-B8AC-D5FA9A14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8E9BC-7549-4E41-9B28-493837D6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4A122-9271-461F-8DB5-F970C15B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1D5C5-ACE8-48C2-A8B4-48471CFE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F652C-7E60-49D0-A773-BFA0BB10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766E5-B11D-4560-985B-D781F3AB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1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E76A-CA91-42F2-AB19-F37BE8BE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BF75-5AD7-481D-984D-38AA3C36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861C0-F98C-45EE-9CFD-541E21B80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7C72A-60DE-4B55-BF0A-38AA855E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32C3B-07C7-40A7-9548-7FA0047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41716-CDB8-4C2D-8110-59A24A1A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EF5D3-1317-413D-B266-8214859F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B62A2-FD20-4F7B-A4C5-CF9689F54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6FBEF-DF32-424C-ADA1-F7CBF18F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C7FC-F08C-4CFD-9922-15DA8B90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918F-4047-4A90-A08E-2CDECB6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12755-AF0E-4E46-B13A-2C10122B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95BDA-0ABC-4876-AD86-E5CDC3E0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3F92-3D86-4925-A259-4D05E92DB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FD6D-D22F-48D7-B022-9CBCD3E49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E9B5-E9E3-4B6B-B807-97BC673DFF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8EA0-3D7D-4DF1-9493-1DBFAA563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9062-9A7F-4EBB-8855-8B64422A5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B497-07AA-40FC-BD94-C3F05B1E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DF2A-F7DA-48F9-949C-16E7ECBDD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55" y="1691323"/>
            <a:ext cx="9144000" cy="2387600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How Can I Be a Good Digital Citizen?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DE582B8-6C9D-4585-B1E4-0FA62195B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1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53"/>
    </mc:Choice>
    <mc:Fallback>
      <p:transition spd="slow" advTm="135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5303B-B159-441A-A696-719C5D2E2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223" y="0"/>
            <a:ext cx="9321553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A7C6AF2-716C-4FF0-B38C-7FE48E9A8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902"/>
    </mc:Choice>
    <mc:Fallback>
      <p:transition spd="slow" advTm="199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12" ma:contentTypeDescription="Create a new document." ma:contentTypeScope="" ma:versionID="1ab73dd82ae94b8b2d998952eb18ffc6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f0715733bd083d01a39be823df494756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76A40-7558-4B9B-940C-6E7EE5144CFA}">
  <ds:schemaRefs>
    <ds:schemaRef ds:uri="http://www.w3.org/XML/1998/namespace"/>
    <ds:schemaRef ds:uri="bd6a744e-25af-49b1-b7a2-8226afec3917"/>
    <ds:schemaRef ds:uri="c02d429d-0a93-4804-8d0c-97584d16cd5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7F6E07-25E8-459D-926B-D364844FB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EA6EB-3E23-4F24-A431-6FB15FB5C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429d-0a93-4804-8d0c-97584d16cd53"/>
    <ds:schemaRef ds:uri="bd6a744e-25af-49b1-b7a2-8226afec3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</Words>
  <Application>Microsoft Office PowerPoint</Application>
  <PresentationFormat>Widescreen</PresentationFormat>
  <Paragraphs>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Office Theme</vt:lpstr>
      <vt:lpstr>How Can I Be a Good Digital Citizen?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Be a Good Digital Citizen?</dc:title>
  <dc:creator>Dionna Stevens-Doneghy</dc:creator>
  <cp:lastModifiedBy>Dionna Stevens-Doneghy</cp:lastModifiedBy>
  <cp:revision>1</cp:revision>
  <dcterms:created xsi:type="dcterms:W3CDTF">2020-05-05T14:21:20Z</dcterms:created>
  <dcterms:modified xsi:type="dcterms:W3CDTF">2020-05-05T19:20:23Z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0x010100D59FF25826473B4E9A57903CCA47AE09</vt:lpwstr>
  </property>
</Properties>
</file>